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E5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0F884D-F9DA-4AD4-BBBD-D148B3E53C13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8A07BE-9526-4130-9AA5-A84693D70553}">
      <dgm:prSet phldrT="[Text]"/>
      <dgm:spPr/>
      <dgm:t>
        <a:bodyPr/>
        <a:lstStyle/>
        <a:p>
          <a:r>
            <a:rPr lang="en-US" b="0" smtClean="0"/>
            <a:t>do-what-it-says</a:t>
          </a:r>
          <a:endParaRPr lang="en-US"/>
        </a:p>
      </dgm:t>
    </dgm:pt>
    <dgm:pt modelId="{5CDE4A49-0CA4-4F7E-BD80-6553203AEF81}" type="parTrans" cxnId="{D98D97FB-7B19-4482-A50A-884BC992DECD}">
      <dgm:prSet/>
      <dgm:spPr/>
      <dgm:t>
        <a:bodyPr/>
        <a:lstStyle/>
        <a:p>
          <a:endParaRPr lang="en-US"/>
        </a:p>
      </dgm:t>
    </dgm:pt>
    <dgm:pt modelId="{177222DD-DE9E-417B-8965-138F0BB40CB8}" type="sibTrans" cxnId="{D98D97FB-7B19-4482-A50A-884BC992DECD}">
      <dgm:prSet/>
      <dgm:spPr/>
      <dgm:t>
        <a:bodyPr/>
        <a:lstStyle/>
        <a:p>
          <a:endParaRPr lang="en-US"/>
        </a:p>
      </dgm:t>
    </dgm:pt>
    <dgm:pt modelId="{F7C16419-866C-411E-8E9E-007EB63666BA}">
      <dgm:prSet phldrT="[Text]"/>
      <dgm:spPr/>
      <dgm:t>
        <a:bodyPr/>
        <a:lstStyle/>
        <a:p>
          <a:r>
            <a:rPr lang="en-US" b="0" dirty="0" smtClean="0"/>
            <a:t>concert-this</a:t>
          </a:r>
          <a:endParaRPr lang="en-US" dirty="0"/>
        </a:p>
      </dgm:t>
    </dgm:pt>
    <dgm:pt modelId="{CB59ADF4-8511-4D84-B62C-D0A90DFE3B63}" type="parTrans" cxnId="{8EEE3703-C1B3-4895-8499-83C26C96DCB7}">
      <dgm:prSet/>
      <dgm:spPr/>
      <dgm:t>
        <a:bodyPr/>
        <a:lstStyle/>
        <a:p>
          <a:endParaRPr lang="en-US"/>
        </a:p>
      </dgm:t>
    </dgm:pt>
    <dgm:pt modelId="{EF3728D0-16AC-4CDA-8562-71C8066EA1C4}" type="sibTrans" cxnId="{8EEE3703-C1B3-4895-8499-83C26C96DCB7}">
      <dgm:prSet/>
      <dgm:spPr/>
      <dgm:t>
        <a:bodyPr/>
        <a:lstStyle/>
        <a:p>
          <a:endParaRPr lang="en-US"/>
        </a:p>
      </dgm:t>
    </dgm:pt>
    <dgm:pt modelId="{3B60C0B4-BDC4-4415-8C1C-A9721C127B46}">
      <dgm:prSet phldrT="[Text]"/>
      <dgm:spPr/>
      <dgm:t>
        <a:bodyPr/>
        <a:lstStyle/>
        <a:p>
          <a:r>
            <a:rPr lang="en-US" b="0" dirty="0" err="1" smtClean="0"/>
            <a:t>spotify</a:t>
          </a:r>
          <a:r>
            <a:rPr lang="en-US" b="0" dirty="0" smtClean="0"/>
            <a:t>-this-song</a:t>
          </a:r>
          <a:endParaRPr lang="en-US" dirty="0"/>
        </a:p>
      </dgm:t>
    </dgm:pt>
    <dgm:pt modelId="{B8890DD8-1517-4F96-9893-14ADE7353BDE}" type="parTrans" cxnId="{73218068-CC77-4BBC-B1F4-DAF66E7B7AB6}">
      <dgm:prSet/>
      <dgm:spPr/>
      <dgm:t>
        <a:bodyPr/>
        <a:lstStyle/>
        <a:p>
          <a:endParaRPr lang="en-US"/>
        </a:p>
      </dgm:t>
    </dgm:pt>
    <dgm:pt modelId="{E7E6A9F0-6EBB-42CB-ABDA-4BF80ED70EC9}" type="sibTrans" cxnId="{73218068-CC77-4BBC-B1F4-DAF66E7B7AB6}">
      <dgm:prSet/>
      <dgm:spPr/>
      <dgm:t>
        <a:bodyPr/>
        <a:lstStyle/>
        <a:p>
          <a:endParaRPr lang="en-US"/>
        </a:p>
      </dgm:t>
    </dgm:pt>
    <dgm:pt modelId="{351AE032-E5B6-42FE-A589-54989D9CD8A5}">
      <dgm:prSet phldrT="[Text]"/>
      <dgm:spPr/>
      <dgm:t>
        <a:bodyPr/>
        <a:lstStyle/>
        <a:p>
          <a:r>
            <a:rPr lang="en-US" b="0" dirty="0" smtClean="0"/>
            <a:t>movie-this</a:t>
          </a:r>
          <a:endParaRPr lang="en-US" dirty="0"/>
        </a:p>
      </dgm:t>
    </dgm:pt>
    <dgm:pt modelId="{106783AF-91B3-4060-9B14-DDF87D3D31F7}" type="parTrans" cxnId="{04C13C78-1410-4E06-AFAE-20984ACC5E86}">
      <dgm:prSet/>
      <dgm:spPr/>
      <dgm:t>
        <a:bodyPr/>
        <a:lstStyle/>
        <a:p>
          <a:endParaRPr lang="en-US"/>
        </a:p>
      </dgm:t>
    </dgm:pt>
    <dgm:pt modelId="{AC75B3AF-F387-46BC-A9C9-956636F0F5AE}" type="sibTrans" cxnId="{04C13C78-1410-4E06-AFAE-20984ACC5E86}">
      <dgm:prSet/>
      <dgm:spPr/>
      <dgm:t>
        <a:bodyPr/>
        <a:lstStyle/>
        <a:p>
          <a:endParaRPr lang="en-US"/>
        </a:p>
      </dgm:t>
    </dgm:pt>
    <dgm:pt modelId="{936A585F-53FC-4CDC-9272-D70CAAFF9B12}" type="pres">
      <dgm:prSet presAssocID="{7F0F884D-F9DA-4AD4-BBBD-D148B3E53C13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F7F8765-F665-4F81-913A-29FFE4BE33D4}" type="pres">
      <dgm:prSet presAssocID="{7F8A07BE-9526-4130-9AA5-A84693D70553}" presName="parentLin" presStyleCnt="0"/>
      <dgm:spPr/>
    </dgm:pt>
    <dgm:pt modelId="{581FC62C-8535-457E-B034-15FD0056B43B}" type="pres">
      <dgm:prSet presAssocID="{7F8A07BE-9526-4130-9AA5-A84693D70553}" presName="parentLeftMargin" presStyleLbl="node1" presStyleIdx="0" presStyleCnt="4"/>
      <dgm:spPr/>
      <dgm:t>
        <a:bodyPr/>
        <a:lstStyle/>
        <a:p>
          <a:endParaRPr lang="en-US"/>
        </a:p>
      </dgm:t>
    </dgm:pt>
    <dgm:pt modelId="{E4B32093-E699-40C4-A16A-2ABF4F88D4A7}" type="pres">
      <dgm:prSet presAssocID="{7F8A07BE-9526-4130-9AA5-A84693D70553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67AA42-8CF1-48E2-AC35-BC17CE49E384}" type="pres">
      <dgm:prSet presAssocID="{7F8A07BE-9526-4130-9AA5-A84693D70553}" presName="negativeSpace" presStyleCnt="0"/>
      <dgm:spPr/>
    </dgm:pt>
    <dgm:pt modelId="{F46F45FB-91FE-4E6F-87CF-F53D3512CBF8}" type="pres">
      <dgm:prSet presAssocID="{7F8A07BE-9526-4130-9AA5-A84693D70553}" presName="childText" presStyleLbl="conFgAcc1" presStyleIdx="0" presStyleCnt="4">
        <dgm:presLayoutVars>
          <dgm:bulletEnabled val="1"/>
        </dgm:presLayoutVars>
      </dgm:prSet>
      <dgm:spPr/>
    </dgm:pt>
    <dgm:pt modelId="{9793E012-E104-4365-A9F0-18283F8B1452}" type="pres">
      <dgm:prSet presAssocID="{177222DD-DE9E-417B-8965-138F0BB40CB8}" presName="spaceBetweenRectangles" presStyleCnt="0"/>
      <dgm:spPr/>
    </dgm:pt>
    <dgm:pt modelId="{699EA9C7-6A26-47B6-8CB3-67014FF2A6FC}" type="pres">
      <dgm:prSet presAssocID="{F7C16419-866C-411E-8E9E-007EB63666BA}" presName="parentLin" presStyleCnt="0"/>
      <dgm:spPr/>
    </dgm:pt>
    <dgm:pt modelId="{B24980AF-0F65-46ED-BC44-C38574E9A6CC}" type="pres">
      <dgm:prSet presAssocID="{F7C16419-866C-411E-8E9E-007EB63666BA}" presName="parentLeftMargin" presStyleLbl="node1" presStyleIdx="0" presStyleCnt="4"/>
      <dgm:spPr/>
      <dgm:t>
        <a:bodyPr/>
        <a:lstStyle/>
        <a:p>
          <a:endParaRPr lang="en-US"/>
        </a:p>
      </dgm:t>
    </dgm:pt>
    <dgm:pt modelId="{971B73C8-46F7-4143-BEB7-527F8473046D}" type="pres">
      <dgm:prSet presAssocID="{F7C16419-866C-411E-8E9E-007EB63666BA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77DFDD-2369-48D1-B1A4-D25A16909F4B}" type="pres">
      <dgm:prSet presAssocID="{F7C16419-866C-411E-8E9E-007EB63666BA}" presName="negativeSpace" presStyleCnt="0"/>
      <dgm:spPr/>
    </dgm:pt>
    <dgm:pt modelId="{59B9221E-74CC-4D9C-900B-B93A4458F99E}" type="pres">
      <dgm:prSet presAssocID="{F7C16419-866C-411E-8E9E-007EB63666BA}" presName="childText" presStyleLbl="conFgAcc1" presStyleIdx="1" presStyleCnt="4">
        <dgm:presLayoutVars>
          <dgm:bulletEnabled val="1"/>
        </dgm:presLayoutVars>
      </dgm:prSet>
      <dgm:spPr/>
    </dgm:pt>
    <dgm:pt modelId="{9AEB14CD-F768-4F10-8855-F31909B412F9}" type="pres">
      <dgm:prSet presAssocID="{EF3728D0-16AC-4CDA-8562-71C8066EA1C4}" presName="spaceBetweenRectangles" presStyleCnt="0"/>
      <dgm:spPr/>
    </dgm:pt>
    <dgm:pt modelId="{45A6682B-F7C9-44DB-ABFE-B1A61D69445C}" type="pres">
      <dgm:prSet presAssocID="{3B60C0B4-BDC4-4415-8C1C-A9721C127B46}" presName="parentLin" presStyleCnt="0"/>
      <dgm:spPr/>
    </dgm:pt>
    <dgm:pt modelId="{DB644B12-34BE-418C-9222-4E9D5ECA4228}" type="pres">
      <dgm:prSet presAssocID="{3B60C0B4-BDC4-4415-8C1C-A9721C127B46}" presName="parentLeftMargin" presStyleLbl="node1" presStyleIdx="1" presStyleCnt="4"/>
      <dgm:spPr/>
      <dgm:t>
        <a:bodyPr/>
        <a:lstStyle/>
        <a:p>
          <a:endParaRPr lang="en-US"/>
        </a:p>
      </dgm:t>
    </dgm:pt>
    <dgm:pt modelId="{11AC5E80-23BC-492E-B0A1-CDD77AD63268}" type="pres">
      <dgm:prSet presAssocID="{3B60C0B4-BDC4-4415-8C1C-A9721C127B46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958C39-54F7-4F5A-BD5B-AC8B6F02203D}" type="pres">
      <dgm:prSet presAssocID="{3B60C0B4-BDC4-4415-8C1C-A9721C127B46}" presName="negativeSpace" presStyleCnt="0"/>
      <dgm:spPr/>
    </dgm:pt>
    <dgm:pt modelId="{AB98FDE8-8C66-450E-85FA-17A3B2CD0DED}" type="pres">
      <dgm:prSet presAssocID="{3B60C0B4-BDC4-4415-8C1C-A9721C127B46}" presName="childText" presStyleLbl="conFgAcc1" presStyleIdx="2" presStyleCnt="4">
        <dgm:presLayoutVars>
          <dgm:bulletEnabled val="1"/>
        </dgm:presLayoutVars>
      </dgm:prSet>
      <dgm:spPr/>
    </dgm:pt>
    <dgm:pt modelId="{B3FED600-A8C6-43E4-A949-76C98EE33B2A}" type="pres">
      <dgm:prSet presAssocID="{E7E6A9F0-6EBB-42CB-ABDA-4BF80ED70EC9}" presName="spaceBetweenRectangles" presStyleCnt="0"/>
      <dgm:spPr/>
    </dgm:pt>
    <dgm:pt modelId="{AA42E235-DF17-4C90-B656-28678C51F78B}" type="pres">
      <dgm:prSet presAssocID="{351AE032-E5B6-42FE-A589-54989D9CD8A5}" presName="parentLin" presStyleCnt="0"/>
      <dgm:spPr/>
    </dgm:pt>
    <dgm:pt modelId="{A404210D-3EAC-4216-9132-086FA5B9B85A}" type="pres">
      <dgm:prSet presAssocID="{351AE032-E5B6-42FE-A589-54989D9CD8A5}" presName="parentLeftMargin" presStyleLbl="node1" presStyleIdx="2" presStyleCnt="4"/>
      <dgm:spPr/>
      <dgm:t>
        <a:bodyPr/>
        <a:lstStyle/>
        <a:p>
          <a:endParaRPr lang="en-US"/>
        </a:p>
      </dgm:t>
    </dgm:pt>
    <dgm:pt modelId="{CC013181-723F-4C1F-81DB-FC6E96ACCE0E}" type="pres">
      <dgm:prSet presAssocID="{351AE032-E5B6-42FE-A589-54989D9CD8A5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F93CE4-28A6-43FB-8202-9AB13CABBC9E}" type="pres">
      <dgm:prSet presAssocID="{351AE032-E5B6-42FE-A589-54989D9CD8A5}" presName="negativeSpace" presStyleCnt="0"/>
      <dgm:spPr/>
    </dgm:pt>
    <dgm:pt modelId="{46771378-3F0B-4179-985E-406DCAA07B55}" type="pres">
      <dgm:prSet presAssocID="{351AE032-E5B6-42FE-A589-54989D9CD8A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F386DF6-6AFB-40BB-8493-8A7E4C271CEA}" type="presOf" srcId="{351AE032-E5B6-42FE-A589-54989D9CD8A5}" destId="{A404210D-3EAC-4216-9132-086FA5B9B85A}" srcOrd="0" destOrd="0" presId="urn:microsoft.com/office/officeart/2005/8/layout/list1"/>
    <dgm:cxn modelId="{471B43D5-B4D7-4963-8330-20A16D908B65}" type="presOf" srcId="{3B60C0B4-BDC4-4415-8C1C-A9721C127B46}" destId="{DB644B12-34BE-418C-9222-4E9D5ECA4228}" srcOrd="0" destOrd="0" presId="urn:microsoft.com/office/officeart/2005/8/layout/list1"/>
    <dgm:cxn modelId="{73218068-CC77-4BBC-B1F4-DAF66E7B7AB6}" srcId="{7F0F884D-F9DA-4AD4-BBBD-D148B3E53C13}" destId="{3B60C0B4-BDC4-4415-8C1C-A9721C127B46}" srcOrd="2" destOrd="0" parTransId="{B8890DD8-1517-4F96-9893-14ADE7353BDE}" sibTransId="{E7E6A9F0-6EBB-42CB-ABDA-4BF80ED70EC9}"/>
    <dgm:cxn modelId="{7C2C65D1-EF4D-49D6-849F-98B4024DE580}" type="presOf" srcId="{7F8A07BE-9526-4130-9AA5-A84693D70553}" destId="{E4B32093-E699-40C4-A16A-2ABF4F88D4A7}" srcOrd="1" destOrd="0" presId="urn:microsoft.com/office/officeart/2005/8/layout/list1"/>
    <dgm:cxn modelId="{BB98564F-248D-4775-9AAE-7AFEA360CA3D}" type="presOf" srcId="{F7C16419-866C-411E-8E9E-007EB63666BA}" destId="{B24980AF-0F65-46ED-BC44-C38574E9A6CC}" srcOrd="0" destOrd="0" presId="urn:microsoft.com/office/officeart/2005/8/layout/list1"/>
    <dgm:cxn modelId="{04C13C78-1410-4E06-AFAE-20984ACC5E86}" srcId="{7F0F884D-F9DA-4AD4-BBBD-D148B3E53C13}" destId="{351AE032-E5B6-42FE-A589-54989D9CD8A5}" srcOrd="3" destOrd="0" parTransId="{106783AF-91B3-4060-9B14-DDF87D3D31F7}" sibTransId="{AC75B3AF-F387-46BC-A9C9-956636F0F5AE}"/>
    <dgm:cxn modelId="{8EEE3703-C1B3-4895-8499-83C26C96DCB7}" srcId="{7F0F884D-F9DA-4AD4-BBBD-D148B3E53C13}" destId="{F7C16419-866C-411E-8E9E-007EB63666BA}" srcOrd="1" destOrd="0" parTransId="{CB59ADF4-8511-4D84-B62C-D0A90DFE3B63}" sibTransId="{EF3728D0-16AC-4CDA-8562-71C8066EA1C4}"/>
    <dgm:cxn modelId="{1675CC84-6773-4DCA-BC4D-3355F9381030}" type="presOf" srcId="{7F8A07BE-9526-4130-9AA5-A84693D70553}" destId="{581FC62C-8535-457E-B034-15FD0056B43B}" srcOrd="0" destOrd="0" presId="urn:microsoft.com/office/officeart/2005/8/layout/list1"/>
    <dgm:cxn modelId="{F06EE396-E23C-4F99-9C1D-C4919F0882C1}" type="presOf" srcId="{F7C16419-866C-411E-8E9E-007EB63666BA}" destId="{971B73C8-46F7-4143-BEB7-527F8473046D}" srcOrd="1" destOrd="0" presId="urn:microsoft.com/office/officeart/2005/8/layout/list1"/>
    <dgm:cxn modelId="{B588C1C4-7D0E-480C-9599-2240D6260CCA}" type="presOf" srcId="{351AE032-E5B6-42FE-A589-54989D9CD8A5}" destId="{CC013181-723F-4C1F-81DB-FC6E96ACCE0E}" srcOrd="1" destOrd="0" presId="urn:microsoft.com/office/officeart/2005/8/layout/list1"/>
    <dgm:cxn modelId="{D98D97FB-7B19-4482-A50A-884BC992DECD}" srcId="{7F0F884D-F9DA-4AD4-BBBD-D148B3E53C13}" destId="{7F8A07BE-9526-4130-9AA5-A84693D70553}" srcOrd="0" destOrd="0" parTransId="{5CDE4A49-0CA4-4F7E-BD80-6553203AEF81}" sibTransId="{177222DD-DE9E-417B-8965-138F0BB40CB8}"/>
    <dgm:cxn modelId="{D03197FC-A67C-46FA-8D4E-D9081A436F5F}" type="presOf" srcId="{3B60C0B4-BDC4-4415-8C1C-A9721C127B46}" destId="{11AC5E80-23BC-492E-B0A1-CDD77AD63268}" srcOrd="1" destOrd="0" presId="urn:microsoft.com/office/officeart/2005/8/layout/list1"/>
    <dgm:cxn modelId="{817D28D8-26BC-47C8-AC9B-DA409C7FD8BF}" type="presOf" srcId="{7F0F884D-F9DA-4AD4-BBBD-D148B3E53C13}" destId="{936A585F-53FC-4CDC-9272-D70CAAFF9B12}" srcOrd="0" destOrd="0" presId="urn:microsoft.com/office/officeart/2005/8/layout/list1"/>
    <dgm:cxn modelId="{40B3E7D2-72E5-41AB-8BB6-30F0A88741C9}" type="presParOf" srcId="{936A585F-53FC-4CDC-9272-D70CAAFF9B12}" destId="{1F7F8765-F665-4F81-913A-29FFE4BE33D4}" srcOrd="0" destOrd="0" presId="urn:microsoft.com/office/officeart/2005/8/layout/list1"/>
    <dgm:cxn modelId="{58CC8CD9-99B8-4D42-B1A4-F5D5343122EF}" type="presParOf" srcId="{1F7F8765-F665-4F81-913A-29FFE4BE33D4}" destId="{581FC62C-8535-457E-B034-15FD0056B43B}" srcOrd="0" destOrd="0" presId="urn:microsoft.com/office/officeart/2005/8/layout/list1"/>
    <dgm:cxn modelId="{DE374963-2347-4752-AB23-BA38F06DE779}" type="presParOf" srcId="{1F7F8765-F665-4F81-913A-29FFE4BE33D4}" destId="{E4B32093-E699-40C4-A16A-2ABF4F88D4A7}" srcOrd="1" destOrd="0" presId="urn:microsoft.com/office/officeart/2005/8/layout/list1"/>
    <dgm:cxn modelId="{E9895591-DFEB-4E9B-9CFB-2107FDD5F967}" type="presParOf" srcId="{936A585F-53FC-4CDC-9272-D70CAAFF9B12}" destId="{9567AA42-8CF1-48E2-AC35-BC17CE49E384}" srcOrd="1" destOrd="0" presId="urn:microsoft.com/office/officeart/2005/8/layout/list1"/>
    <dgm:cxn modelId="{0786C90B-1E4A-4ABA-8266-8F75B4BEA92F}" type="presParOf" srcId="{936A585F-53FC-4CDC-9272-D70CAAFF9B12}" destId="{F46F45FB-91FE-4E6F-87CF-F53D3512CBF8}" srcOrd="2" destOrd="0" presId="urn:microsoft.com/office/officeart/2005/8/layout/list1"/>
    <dgm:cxn modelId="{C587CCF5-8F0A-488E-ACFC-6CDC27589EA3}" type="presParOf" srcId="{936A585F-53FC-4CDC-9272-D70CAAFF9B12}" destId="{9793E012-E104-4365-A9F0-18283F8B1452}" srcOrd="3" destOrd="0" presId="urn:microsoft.com/office/officeart/2005/8/layout/list1"/>
    <dgm:cxn modelId="{F263E555-DB5A-4ADA-8F37-50E9B174C3E8}" type="presParOf" srcId="{936A585F-53FC-4CDC-9272-D70CAAFF9B12}" destId="{699EA9C7-6A26-47B6-8CB3-67014FF2A6FC}" srcOrd="4" destOrd="0" presId="urn:microsoft.com/office/officeart/2005/8/layout/list1"/>
    <dgm:cxn modelId="{04151901-2626-43D4-BE76-F0F416824316}" type="presParOf" srcId="{699EA9C7-6A26-47B6-8CB3-67014FF2A6FC}" destId="{B24980AF-0F65-46ED-BC44-C38574E9A6CC}" srcOrd="0" destOrd="0" presId="urn:microsoft.com/office/officeart/2005/8/layout/list1"/>
    <dgm:cxn modelId="{C23FFB29-983F-4B0B-8AEE-10D241315F63}" type="presParOf" srcId="{699EA9C7-6A26-47B6-8CB3-67014FF2A6FC}" destId="{971B73C8-46F7-4143-BEB7-527F8473046D}" srcOrd="1" destOrd="0" presId="urn:microsoft.com/office/officeart/2005/8/layout/list1"/>
    <dgm:cxn modelId="{C00A0548-FBEA-42BD-B09B-C623B3FAE70D}" type="presParOf" srcId="{936A585F-53FC-4CDC-9272-D70CAAFF9B12}" destId="{DF77DFDD-2369-48D1-B1A4-D25A16909F4B}" srcOrd="5" destOrd="0" presId="urn:microsoft.com/office/officeart/2005/8/layout/list1"/>
    <dgm:cxn modelId="{B87D63FF-A829-4F0D-9633-8F70FF6D7AD6}" type="presParOf" srcId="{936A585F-53FC-4CDC-9272-D70CAAFF9B12}" destId="{59B9221E-74CC-4D9C-900B-B93A4458F99E}" srcOrd="6" destOrd="0" presId="urn:microsoft.com/office/officeart/2005/8/layout/list1"/>
    <dgm:cxn modelId="{217DF6CA-B1DD-48A7-A68C-D06F46192DA7}" type="presParOf" srcId="{936A585F-53FC-4CDC-9272-D70CAAFF9B12}" destId="{9AEB14CD-F768-4F10-8855-F31909B412F9}" srcOrd="7" destOrd="0" presId="urn:microsoft.com/office/officeart/2005/8/layout/list1"/>
    <dgm:cxn modelId="{D43385DD-EA5C-46AE-B8B0-55DCA0C77801}" type="presParOf" srcId="{936A585F-53FC-4CDC-9272-D70CAAFF9B12}" destId="{45A6682B-F7C9-44DB-ABFE-B1A61D69445C}" srcOrd="8" destOrd="0" presId="urn:microsoft.com/office/officeart/2005/8/layout/list1"/>
    <dgm:cxn modelId="{ED73B9D8-99AF-4B9C-A0C1-30216385860C}" type="presParOf" srcId="{45A6682B-F7C9-44DB-ABFE-B1A61D69445C}" destId="{DB644B12-34BE-418C-9222-4E9D5ECA4228}" srcOrd="0" destOrd="0" presId="urn:microsoft.com/office/officeart/2005/8/layout/list1"/>
    <dgm:cxn modelId="{5524CFF3-E02F-403E-B238-9256CF544DF6}" type="presParOf" srcId="{45A6682B-F7C9-44DB-ABFE-B1A61D69445C}" destId="{11AC5E80-23BC-492E-B0A1-CDD77AD63268}" srcOrd="1" destOrd="0" presId="urn:microsoft.com/office/officeart/2005/8/layout/list1"/>
    <dgm:cxn modelId="{9F894F23-0D6C-4865-900C-73D88B194A5D}" type="presParOf" srcId="{936A585F-53FC-4CDC-9272-D70CAAFF9B12}" destId="{8B958C39-54F7-4F5A-BD5B-AC8B6F02203D}" srcOrd="9" destOrd="0" presId="urn:microsoft.com/office/officeart/2005/8/layout/list1"/>
    <dgm:cxn modelId="{15392BAD-AB64-4E09-A825-7E58B2B9AD2A}" type="presParOf" srcId="{936A585F-53FC-4CDC-9272-D70CAAFF9B12}" destId="{AB98FDE8-8C66-450E-85FA-17A3B2CD0DED}" srcOrd="10" destOrd="0" presId="urn:microsoft.com/office/officeart/2005/8/layout/list1"/>
    <dgm:cxn modelId="{F951BF8C-058F-447F-883D-134EDDB64365}" type="presParOf" srcId="{936A585F-53FC-4CDC-9272-D70CAAFF9B12}" destId="{B3FED600-A8C6-43E4-A949-76C98EE33B2A}" srcOrd="11" destOrd="0" presId="urn:microsoft.com/office/officeart/2005/8/layout/list1"/>
    <dgm:cxn modelId="{8704C3CB-32F7-4514-97D3-F628245C5BFC}" type="presParOf" srcId="{936A585F-53FC-4CDC-9272-D70CAAFF9B12}" destId="{AA42E235-DF17-4C90-B656-28678C51F78B}" srcOrd="12" destOrd="0" presId="urn:microsoft.com/office/officeart/2005/8/layout/list1"/>
    <dgm:cxn modelId="{B85682B6-3FF3-446B-9F17-DC2F9AD59873}" type="presParOf" srcId="{AA42E235-DF17-4C90-B656-28678C51F78B}" destId="{A404210D-3EAC-4216-9132-086FA5B9B85A}" srcOrd="0" destOrd="0" presId="urn:microsoft.com/office/officeart/2005/8/layout/list1"/>
    <dgm:cxn modelId="{F06A8D97-0E52-443E-8F4C-AB5C38E4F212}" type="presParOf" srcId="{AA42E235-DF17-4C90-B656-28678C51F78B}" destId="{CC013181-723F-4C1F-81DB-FC6E96ACCE0E}" srcOrd="1" destOrd="0" presId="urn:microsoft.com/office/officeart/2005/8/layout/list1"/>
    <dgm:cxn modelId="{AB082274-2959-45ED-B140-DBCF671EDB59}" type="presParOf" srcId="{936A585F-53FC-4CDC-9272-D70CAAFF9B12}" destId="{31F93CE4-28A6-43FB-8202-9AB13CABBC9E}" srcOrd="13" destOrd="0" presId="urn:microsoft.com/office/officeart/2005/8/layout/list1"/>
    <dgm:cxn modelId="{1EEDBF38-4D61-4A93-BB35-B75A80CF5610}" type="presParOf" srcId="{936A585F-53FC-4CDC-9272-D70CAAFF9B12}" destId="{46771378-3F0B-4179-985E-406DCAA07B55}" srcOrd="14" destOrd="0" presId="urn:microsoft.com/office/officeart/2005/8/layout/list1"/>
  </dgm:cxnLst>
  <dgm:bg>
    <a:solidFill>
      <a:schemeClr val="accent6">
        <a:lumMod val="20000"/>
        <a:lumOff val="80000"/>
      </a:schemeClr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F45FB-91FE-4E6F-87CF-F53D3512CBF8}">
      <dsp:nvSpPr>
        <dsp:cNvPr id="0" name=""/>
        <dsp:cNvSpPr/>
      </dsp:nvSpPr>
      <dsp:spPr>
        <a:xfrm>
          <a:off x="0" y="160620"/>
          <a:ext cx="1519882" cy="17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B32093-E699-40C4-A16A-2ABF4F88D4A7}">
      <dsp:nvSpPr>
        <dsp:cNvPr id="0" name=""/>
        <dsp:cNvSpPr/>
      </dsp:nvSpPr>
      <dsp:spPr>
        <a:xfrm>
          <a:off x="75994" y="57300"/>
          <a:ext cx="1063917" cy="206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214" tIns="0" rIns="40214" bIns="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b="0" kern="1200" smtClean="0"/>
            <a:t>do-what-it-says</a:t>
          </a:r>
          <a:endParaRPr lang="en-US" sz="700" kern="1200"/>
        </a:p>
      </dsp:txBody>
      <dsp:txXfrm>
        <a:off x="86081" y="67387"/>
        <a:ext cx="1043743" cy="186466"/>
      </dsp:txXfrm>
    </dsp:sp>
    <dsp:sp modelId="{59B9221E-74CC-4D9C-900B-B93A4458F99E}">
      <dsp:nvSpPr>
        <dsp:cNvPr id="0" name=""/>
        <dsp:cNvSpPr/>
      </dsp:nvSpPr>
      <dsp:spPr>
        <a:xfrm>
          <a:off x="0" y="478140"/>
          <a:ext cx="1519882" cy="17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1B73C8-46F7-4143-BEB7-527F8473046D}">
      <dsp:nvSpPr>
        <dsp:cNvPr id="0" name=""/>
        <dsp:cNvSpPr/>
      </dsp:nvSpPr>
      <dsp:spPr>
        <a:xfrm>
          <a:off x="75994" y="374820"/>
          <a:ext cx="1063917" cy="206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214" tIns="0" rIns="40214" bIns="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b="0" kern="1200" dirty="0" smtClean="0"/>
            <a:t>concert-this</a:t>
          </a:r>
          <a:endParaRPr lang="en-US" sz="700" kern="1200" dirty="0"/>
        </a:p>
      </dsp:txBody>
      <dsp:txXfrm>
        <a:off x="86081" y="384907"/>
        <a:ext cx="1043743" cy="186466"/>
      </dsp:txXfrm>
    </dsp:sp>
    <dsp:sp modelId="{AB98FDE8-8C66-450E-85FA-17A3B2CD0DED}">
      <dsp:nvSpPr>
        <dsp:cNvPr id="0" name=""/>
        <dsp:cNvSpPr/>
      </dsp:nvSpPr>
      <dsp:spPr>
        <a:xfrm>
          <a:off x="0" y="795660"/>
          <a:ext cx="1519882" cy="17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AC5E80-23BC-492E-B0A1-CDD77AD63268}">
      <dsp:nvSpPr>
        <dsp:cNvPr id="0" name=""/>
        <dsp:cNvSpPr/>
      </dsp:nvSpPr>
      <dsp:spPr>
        <a:xfrm>
          <a:off x="75994" y="692340"/>
          <a:ext cx="1063917" cy="206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214" tIns="0" rIns="40214" bIns="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b="0" kern="1200" dirty="0" err="1" smtClean="0"/>
            <a:t>spotify</a:t>
          </a:r>
          <a:r>
            <a:rPr lang="en-US" sz="700" b="0" kern="1200" dirty="0" smtClean="0"/>
            <a:t>-this-song</a:t>
          </a:r>
          <a:endParaRPr lang="en-US" sz="700" kern="1200" dirty="0"/>
        </a:p>
      </dsp:txBody>
      <dsp:txXfrm>
        <a:off x="86081" y="702427"/>
        <a:ext cx="1043743" cy="186466"/>
      </dsp:txXfrm>
    </dsp:sp>
    <dsp:sp modelId="{46771378-3F0B-4179-985E-406DCAA07B55}">
      <dsp:nvSpPr>
        <dsp:cNvPr id="0" name=""/>
        <dsp:cNvSpPr/>
      </dsp:nvSpPr>
      <dsp:spPr>
        <a:xfrm>
          <a:off x="0" y="1113180"/>
          <a:ext cx="1519882" cy="17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013181-723F-4C1F-81DB-FC6E96ACCE0E}">
      <dsp:nvSpPr>
        <dsp:cNvPr id="0" name=""/>
        <dsp:cNvSpPr/>
      </dsp:nvSpPr>
      <dsp:spPr>
        <a:xfrm>
          <a:off x="75994" y="1009860"/>
          <a:ext cx="1063917" cy="206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214" tIns="0" rIns="40214" bIns="0" numCol="1" spcCol="1270" anchor="ctr" anchorCtr="0">
          <a:noAutofit/>
        </a:bodyPr>
        <a:lstStyle/>
        <a:p>
          <a:pPr lvl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b="0" kern="1200" dirty="0" smtClean="0"/>
            <a:t>movie-this</a:t>
          </a:r>
          <a:endParaRPr lang="en-US" sz="700" kern="1200" dirty="0"/>
        </a:p>
      </dsp:txBody>
      <dsp:txXfrm>
        <a:off x="86081" y="1019947"/>
        <a:ext cx="1043743" cy="1864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6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9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168" y="444480"/>
            <a:ext cx="10937909" cy="1400530"/>
          </a:xfrm>
        </p:spPr>
        <p:txBody>
          <a:bodyPr/>
          <a:lstStyle/>
          <a:p>
            <a:r>
              <a:rPr lang="en-US" sz="3600" dirty="0" smtClean="0"/>
              <a:t>LIRI Bot </a:t>
            </a:r>
            <a:r>
              <a:rPr lang="en-US" sz="3600" dirty="0" smtClean="0"/>
              <a:t>– Command Line Interface - functionality</a:t>
            </a:r>
            <a:endParaRPr lang="en-US" sz="3600" dirty="0"/>
          </a:p>
        </p:txBody>
      </p:sp>
      <p:sp>
        <p:nvSpPr>
          <p:cNvPr id="68" name="TextBox 67"/>
          <p:cNvSpPr txBox="1"/>
          <p:nvPr/>
        </p:nvSpPr>
        <p:spPr>
          <a:xfrm>
            <a:off x="8758947" y="1560290"/>
            <a:ext cx="321887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User has 4 choices: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concert-this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spotify</a:t>
            </a:r>
            <a:r>
              <a:rPr lang="en-US" sz="1600" dirty="0"/>
              <a:t>-this-song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movie-this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do-what-it-says</a:t>
            </a:r>
          </a:p>
          <a:p>
            <a:endParaRPr lang="en-US" sz="1600" dirty="0" smtClean="0"/>
          </a:p>
          <a:p>
            <a:r>
              <a:rPr lang="en-US" sz="1600" dirty="0" smtClean="0"/>
              <a:t>When user selects the option </a:t>
            </a:r>
            <a:r>
              <a:rPr lang="en-US" sz="1600" dirty="0" smtClean="0">
                <a:solidFill>
                  <a:srgbClr val="FFFF00"/>
                </a:solidFill>
              </a:rPr>
              <a:t>“do-what-it-says”</a:t>
            </a:r>
            <a:r>
              <a:rPr lang="en-US" sz="1600" dirty="0" smtClean="0"/>
              <a:t>, the program will read the command from the file </a:t>
            </a:r>
            <a:r>
              <a:rPr lang="en-US" sz="1600" dirty="0" smtClean="0">
                <a:solidFill>
                  <a:srgbClr val="FFFF00"/>
                </a:solidFill>
              </a:rPr>
              <a:t>“random.txt”</a:t>
            </a:r>
            <a:r>
              <a:rPr lang="en-US" sz="1600" dirty="0" smtClean="0"/>
              <a:t> and will perform the command accordingly. That command falls in one of the other choices listed above.</a:t>
            </a:r>
          </a:p>
          <a:p>
            <a:endParaRPr lang="en-US" sz="1600" dirty="0"/>
          </a:p>
          <a:p>
            <a:r>
              <a:rPr lang="en-US" sz="1600" dirty="0" smtClean="0"/>
              <a:t>For other user choices, respective functions will be called to retrieve the relevant information for corresponding APIs.</a:t>
            </a:r>
            <a:endParaRPr lang="en-US" sz="1600" dirty="0"/>
          </a:p>
        </p:txBody>
      </p:sp>
      <p:grpSp>
        <p:nvGrpSpPr>
          <p:cNvPr id="3" name="Group 2"/>
          <p:cNvGrpSpPr/>
          <p:nvPr/>
        </p:nvGrpSpPr>
        <p:grpSpPr>
          <a:xfrm>
            <a:off x="314976" y="1718422"/>
            <a:ext cx="8413251" cy="3723346"/>
            <a:chOff x="314976" y="1718422"/>
            <a:chExt cx="8413251" cy="3723346"/>
          </a:xfrm>
        </p:grpSpPr>
        <p:grpSp>
          <p:nvGrpSpPr>
            <p:cNvPr id="67" name="Group 66"/>
            <p:cNvGrpSpPr/>
            <p:nvPr/>
          </p:nvGrpSpPr>
          <p:grpSpPr>
            <a:xfrm>
              <a:off x="314976" y="1718422"/>
              <a:ext cx="8413251" cy="3229230"/>
              <a:chOff x="277672" y="2129480"/>
              <a:chExt cx="8413251" cy="322923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846439" y="2129480"/>
                <a:ext cx="1707291" cy="164344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sz="1000" b="1" dirty="0" smtClean="0">
                    <a:solidFill>
                      <a:schemeClr val="accent2">
                        <a:lumMod val="75000"/>
                      </a:schemeClr>
                    </a:solidFill>
                  </a:rPr>
                  <a:t>User choices</a:t>
                </a:r>
                <a:endParaRPr lang="en-US" sz="10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3624651" y="4094210"/>
                <a:ext cx="1178011" cy="43660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concert-this</a:t>
                </a:r>
                <a:endParaRPr lang="en-US" sz="14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5111581" y="4094209"/>
                <a:ext cx="1178011" cy="43660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err="1" smtClean="0"/>
                  <a:t>spotify</a:t>
                </a:r>
                <a:r>
                  <a:rPr lang="en-US" sz="1400" dirty="0" smtClean="0"/>
                  <a:t>-this-song</a:t>
                </a:r>
                <a:endParaRPr lang="en-US" sz="1400" dirty="0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6561437" y="4094208"/>
                <a:ext cx="1178011" cy="43660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movie-this</a:t>
                </a:r>
                <a:endParaRPr lang="en-US" sz="1400" dirty="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3624651" y="3166467"/>
                <a:ext cx="1178011" cy="43660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LIRI Bot</a:t>
                </a:r>
              </a:p>
              <a:p>
                <a:pPr algn="ctr"/>
                <a:r>
                  <a:rPr lang="en-US" sz="1400" dirty="0" smtClean="0"/>
                  <a:t>(liri.js)</a:t>
                </a:r>
                <a:endParaRPr lang="en-US" sz="1400" dirty="0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6501773" y="3166466"/>
                <a:ext cx="1178011" cy="43660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do-what-it-says</a:t>
                </a:r>
                <a:endParaRPr lang="en-US" sz="1400" dirty="0"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3945927" y="3822359"/>
                <a:ext cx="3144851" cy="0"/>
              </a:xfrm>
              <a:prstGeom prst="line">
                <a:avLst/>
              </a:prstGeom>
              <a:ln w="12700">
                <a:solidFill>
                  <a:srgbClr val="DCE5E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>
                <a:off x="3945927" y="3822359"/>
                <a:ext cx="0" cy="271849"/>
              </a:xfrm>
              <a:prstGeom prst="straightConnector1">
                <a:avLst/>
              </a:prstGeom>
              <a:ln w="12700">
                <a:solidFill>
                  <a:srgbClr val="DCE5E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>
                <a:off x="5614097" y="3834713"/>
                <a:ext cx="0" cy="271849"/>
              </a:xfrm>
              <a:prstGeom prst="straightConnector1">
                <a:avLst/>
              </a:prstGeom>
              <a:ln w="12700">
                <a:solidFill>
                  <a:srgbClr val="DCE5E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/>
              <p:cNvCxnSpPr/>
              <p:nvPr/>
            </p:nvCxnSpPr>
            <p:spPr>
              <a:xfrm>
                <a:off x="7080425" y="3834713"/>
                <a:ext cx="0" cy="271849"/>
              </a:xfrm>
              <a:prstGeom prst="straightConnector1">
                <a:avLst/>
              </a:prstGeom>
              <a:ln w="12700">
                <a:solidFill>
                  <a:srgbClr val="DCE5E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>
                <a:off x="7117492" y="3574237"/>
                <a:ext cx="1" cy="219287"/>
              </a:xfrm>
              <a:prstGeom prst="straightConnector1">
                <a:avLst/>
              </a:prstGeom>
              <a:ln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4337222" y="3785286"/>
                <a:ext cx="3144851" cy="0"/>
              </a:xfrm>
              <a:prstGeom prst="line">
                <a:avLst/>
              </a:prstGeom>
              <a:ln w="127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>
              <a:xfrm>
                <a:off x="4337222" y="3785286"/>
                <a:ext cx="0" cy="271849"/>
              </a:xfrm>
              <a:prstGeom prst="straightConnector1">
                <a:avLst/>
              </a:prstGeom>
              <a:ln w="127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>
                <a:off x="6005392" y="3797640"/>
                <a:ext cx="0" cy="271849"/>
              </a:xfrm>
              <a:prstGeom prst="straightConnector1">
                <a:avLst/>
              </a:prstGeom>
              <a:ln w="127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>
                <a:off x="7479958" y="3797640"/>
                <a:ext cx="0" cy="271849"/>
              </a:xfrm>
              <a:prstGeom prst="straightConnector1">
                <a:avLst/>
              </a:prstGeom>
              <a:ln w="127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>
                <a:stCxn id="9" idx="3"/>
                <a:endCxn id="10" idx="1"/>
              </p:cNvCxnSpPr>
              <p:nvPr/>
            </p:nvCxnSpPr>
            <p:spPr>
              <a:xfrm flipV="1">
                <a:off x="4802662" y="3384769"/>
                <a:ext cx="1699111" cy="1"/>
              </a:xfrm>
              <a:prstGeom prst="straightConnector1">
                <a:avLst/>
              </a:prstGeom>
              <a:ln w="127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Flowchart: Document 26"/>
              <p:cNvSpPr/>
              <p:nvPr/>
            </p:nvSpPr>
            <p:spPr>
              <a:xfrm>
                <a:off x="7739449" y="2652586"/>
                <a:ext cx="951474" cy="513880"/>
              </a:xfrm>
              <a:prstGeom prst="flowChartDocumen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random.txt</a:t>
                </a:r>
                <a:endParaRPr lang="en-US" sz="1400" dirty="0"/>
              </a:p>
            </p:txBody>
          </p:sp>
          <p:cxnSp>
            <p:nvCxnSpPr>
              <p:cNvPr id="29" name="Straight Arrow Connector 28"/>
              <p:cNvCxnSpPr>
                <a:stCxn id="27" idx="1"/>
              </p:cNvCxnSpPr>
              <p:nvPr/>
            </p:nvCxnSpPr>
            <p:spPr>
              <a:xfrm flipH="1">
                <a:off x="7249300" y="2909526"/>
                <a:ext cx="490149" cy="6670"/>
              </a:xfrm>
              <a:prstGeom prst="straightConnector1">
                <a:avLst/>
              </a:prstGeom>
              <a:ln w="127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/>
              <p:nvPr/>
            </p:nvCxnSpPr>
            <p:spPr>
              <a:xfrm>
                <a:off x="7265776" y="2916196"/>
                <a:ext cx="0" cy="250270"/>
              </a:xfrm>
              <a:prstGeom prst="straightConnector1">
                <a:avLst/>
              </a:prstGeom>
              <a:ln w="127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aphicFrame>
            <p:nvGraphicFramePr>
              <p:cNvPr id="38" name="Diagram 37"/>
              <p:cNvGraphicFramePr/>
              <p:nvPr>
                <p:extLst>
                  <p:ext uri="{D42A27DB-BD31-4B8C-83A1-F6EECF244321}">
                    <p14:modId xmlns:p14="http://schemas.microsoft.com/office/powerpoint/2010/main" val="2816090105"/>
                  </p:ext>
                </p:extLst>
              </p:nvPr>
            </p:nvGraphicFramePr>
            <p:xfrm>
              <a:off x="926758" y="2298357"/>
              <a:ext cx="1519882" cy="134688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  <p:pic>
            <p:nvPicPr>
              <p:cNvPr id="1026" name="Picture 2" descr="Image result for user image icon&quot;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7672" y="2652586"/>
                <a:ext cx="412836" cy="4128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45" name="Straight Arrow Connector 44"/>
              <p:cNvCxnSpPr/>
              <p:nvPr/>
            </p:nvCxnSpPr>
            <p:spPr>
              <a:xfrm flipV="1">
                <a:off x="698746" y="2850292"/>
                <a:ext cx="155931" cy="8712"/>
              </a:xfrm>
              <a:prstGeom prst="straightConnector1">
                <a:avLst/>
              </a:prstGeom>
              <a:ln w="127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Elbow Connector 46"/>
              <p:cNvCxnSpPr>
                <a:stCxn id="41" idx="3"/>
                <a:endCxn id="9" idx="1"/>
              </p:cNvCxnSpPr>
              <p:nvPr/>
            </p:nvCxnSpPr>
            <p:spPr>
              <a:xfrm>
                <a:off x="2553730" y="2951204"/>
                <a:ext cx="1070921" cy="433566"/>
              </a:xfrm>
              <a:prstGeom prst="bentConnector3">
                <a:avLst/>
              </a:prstGeom>
              <a:ln w="127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Arrow Connector 58"/>
              <p:cNvCxnSpPr>
                <a:stCxn id="4" idx="2"/>
              </p:cNvCxnSpPr>
              <p:nvPr/>
            </p:nvCxnSpPr>
            <p:spPr>
              <a:xfrm>
                <a:off x="4213657" y="4530815"/>
                <a:ext cx="4116" cy="321271"/>
              </a:xfrm>
              <a:prstGeom prst="straightConnector1">
                <a:avLst/>
              </a:prstGeom>
              <a:ln w="12700">
                <a:solidFill>
                  <a:srgbClr val="DCE5E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Flowchart: Predefined Process 59"/>
              <p:cNvSpPr/>
              <p:nvPr/>
            </p:nvSpPr>
            <p:spPr>
              <a:xfrm>
                <a:off x="3707026" y="4875101"/>
                <a:ext cx="1037970" cy="471255"/>
              </a:xfrm>
              <a:prstGeom prst="flowChartPredefined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 smtClean="0"/>
                  <a:t>concert ()</a:t>
                </a:r>
                <a:endParaRPr lang="en-US" sz="1200" b="1" dirty="0"/>
              </a:p>
            </p:txBody>
          </p:sp>
          <p:cxnSp>
            <p:nvCxnSpPr>
              <p:cNvPr id="62" name="Straight Arrow Connector 61"/>
              <p:cNvCxnSpPr/>
              <p:nvPr/>
            </p:nvCxnSpPr>
            <p:spPr>
              <a:xfrm>
                <a:off x="5675879" y="4534931"/>
                <a:ext cx="4116" cy="321271"/>
              </a:xfrm>
              <a:prstGeom prst="straightConnector1">
                <a:avLst/>
              </a:prstGeom>
              <a:ln w="12700">
                <a:solidFill>
                  <a:srgbClr val="DCE5E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Flowchart: Predefined Process 62"/>
              <p:cNvSpPr/>
              <p:nvPr/>
            </p:nvSpPr>
            <p:spPr>
              <a:xfrm>
                <a:off x="5169248" y="4879217"/>
                <a:ext cx="1037970" cy="471255"/>
              </a:xfrm>
              <a:prstGeom prst="flowChartPredefined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 err="1" smtClean="0"/>
                  <a:t>spotify_this</a:t>
                </a:r>
                <a:r>
                  <a:rPr lang="en-US" sz="1200" b="1" dirty="0" smtClean="0"/>
                  <a:t> ()</a:t>
                </a:r>
                <a:endParaRPr lang="en-US" sz="1200" b="1" dirty="0"/>
              </a:p>
            </p:txBody>
          </p:sp>
          <p:cxnSp>
            <p:nvCxnSpPr>
              <p:cNvPr id="64" name="Straight Arrow Connector 63"/>
              <p:cNvCxnSpPr/>
              <p:nvPr/>
            </p:nvCxnSpPr>
            <p:spPr>
              <a:xfrm>
                <a:off x="7117493" y="4543169"/>
                <a:ext cx="4116" cy="321271"/>
              </a:xfrm>
              <a:prstGeom prst="straightConnector1">
                <a:avLst/>
              </a:prstGeom>
              <a:ln w="12700">
                <a:solidFill>
                  <a:srgbClr val="DCE5E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Flowchart: Predefined Process 64"/>
              <p:cNvSpPr/>
              <p:nvPr/>
            </p:nvSpPr>
            <p:spPr>
              <a:xfrm>
                <a:off x="6610862" y="4887455"/>
                <a:ext cx="1037970" cy="471255"/>
              </a:xfrm>
              <a:prstGeom prst="flowChartPredefined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 err="1" smtClean="0"/>
                  <a:t>movie_this</a:t>
                </a:r>
                <a:r>
                  <a:rPr lang="en-US" sz="1200" b="1" dirty="0" smtClean="0"/>
                  <a:t> ()</a:t>
                </a:r>
                <a:endParaRPr lang="en-US" sz="1200" b="1" dirty="0"/>
              </a:p>
            </p:txBody>
          </p:sp>
          <p:cxnSp>
            <p:nvCxnSpPr>
              <p:cNvPr id="66" name="Straight Arrow Connector 65"/>
              <p:cNvCxnSpPr>
                <a:stCxn id="9" idx="2"/>
              </p:cNvCxnSpPr>
              <p:nvPr/>
            </p:nvCxnSpPr>
            <p:spPr>
              <a:xfrm>
                <a:off x="4213657" y="3603072"/>
                <a:ext cx="0" cy="219287"/>
              </a:xfrm>
              <a:prstGeom prst="straightConnector1">
                <a:avLst/>
              </a:prstGeom>
              <a:ln w="12700">
                <a:solidFill>
                  <a:srgbClr val="DCE5E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364151" y="5212652"/>
              <a:ext cx="1626854" cy="218533"/>
            </a:xfrm>
            <a:prstGeom prst="rect">
              <a:avLst/>
            </a:prstGeom>
          </p:spPr>
        </p:pic>
        <p:pic>
          <p:nvPicPr>
            <p:cNvPr id="70" name="Picture 69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368891" y="5174201"/>
              <a:ext cx="763681" cy="267567"/>
            </a:xfrm>
            <a:prstGeom prst="rect">
              <a:avLst/>
            </a:prstGeom>
          </p:spPr>
        </p:pic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04351" y="5142228"/>
              <a:ext cx="757045" cy="298450"/>
            </a:xfrm>
            <a:prstGeom prst="rect">
              <a:avLst/>
            </a:prstGeom>
          </p:spPr>
        </p:pic>
        <p:cxnSp>
          <p:nvCxnSpPr>
            <p:cNvPr id="73" name="Straight Arrow Connector 72"/>
            <p:cNvCxnSpPr/>
            <p:nvPr/>
          </p:nvCxnSpPr>
          <p:spPr>
            <a:xfrm flipH="1">
              <a:off x="4213657" y="4933683"/>
              <a:ext cx="12354" cy="257386"/>
            </a:xfrm>
            <a:prstGeom prst="straightConnector1">
              <a:avLst/>
            </a:prstGeom>
            <a:ln>
              <a:solidFill>
                <a:srgbClr val="DCE5E8"/>
              </a:solidFill>
              <a:headEnd type="triangle"/>
              <a:tailEnd type="triangle"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H="1">
              <a:off x="5709661" y="4955452"/>
              <a:ext cx="12354" cy="257386"/>
            </a:xfrm>
            <a:prstGeom prst="straightConnector1">
              <a:avLst/>
            </a:prstGeom>
            <a:ln>
              <a:solidFill>
                <a:srgbClr val="DCE5E8"/>
              </a:solidFill>
              <a:headEnd type="triangle"/>
              <a:tailEnd type="triangle"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H="1">
              <a:off x="7127920" y="4918129"/>
              <a:ext cx="12354" cy="257386"/>
            </a:xfrm>
            <a:prstGeom prst="straightConnector1">
              <a:avLst/>
            </a:prstGeom>
            <a:ln>
              <a:solidFill>
                <a:srgbClr val="DCE5E8"/>
              </a:solidFill>
              <a:headEnd type="triangle"/>
              <a:tailEnd type="triangle"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823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2A464AC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4846" y="2428098"/>
            <a:ext cx="8947150" cy="2965450"/>
          </a:xfr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83168" y="444480"/>
            <a:ext cx="10937909" cy="1400530"/>
          </a:xfrm>
        </p:spPr>
        <p:txBody>
          <a:bodyPr/>
          <a:lstStyle/>
          <a:p>
            <a:r>
              <a:rPr lang="en-US" sz="3600" dirty="0" smtClean="0"/>
              <a:t>LIRI Bot </a:t>
            </a:r>
            <a:r>
              <a:rPr lang="en-US" sz="3600" dirty="0" smtClean="0"/>
              <a:t>– Command Line Interface - functionality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222420" y="1647568"/>
            <a:ext cx="9720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liri.js concert-this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24086" y="1560290"/>
            <a:ext cx="266906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When user selects option:</a:t>
            </a: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concert-this</a:t>
            </a:r>
          </a:p>
          <a:p>
            <a:endParaRPr lang="en-US" sz="1600" dirty="0" smtClean="0"/>
          </a:p>
          <a:p>
            <a:r>
              <a:rPr lang="en-US" sz="1600" dirty="0" smtClean="0"/>
              <a:t>If user does not provide any artis</a:t>
            </a:r>
            <a:r>
              <a:rPr lang="en-US" sz="1600" dirty="0" smtClean="0"/>
              <a:t>t name or band name, the program prompts to provide an artist name, displaying a message on screen.</a:t>
            </a:r>
          </a:p>
          <a:p>
            <a:endParaRPr lang="en-US" sz="1600" dirty="0"/>
          </a:p>
          <a:p>
            <a:r>
              <a:rPr lang="en-US" sz="1600" dirty="0" smtClean="0"/>
              <a:t>When user provides a valid artist name, the program displays venue and date of the event.</a:t>
            </a:r>
            <a:endParaRPr lang="en-US" sz="1600" dirty="0"/>
          </a:p>
          <a:p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2522700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84136B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9988" y="2052638"/>
            <a:ext cx="7107237" cy="4195762"/>
          </a:xfr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3168" y="444480"/>
            <a:ext cx="10937909" cy="1400530"/>
          </a:xfrm>
        </p:spPr>
        <p:txBody>
          <a:bodyPr/>
          <a:lstStyle/>
          <a:p>
            <a:r>
              <a:rPr lang="en-US" sz="3600" dirty="0" smtClean="0"/>
              <a:t>LIRI Bot </a:t>
            </a:r>
            <a:r>
              <a:rPr lang="en-US" sz="3600" dirty="0" smtClean="0"/>
              <a:t>– Command Line Interface - functionality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205948" y="1532236"/>
            <a:ext cx="9720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liri.js </a:t>
            </a:r>
            <a:r>
              <a:rPr lang="en-US" sz="2800" dirty="0" err="1"/>
              <a:t>spotify</a:t>
            </a:r>
            <a:r>
              <a:rPr lang="en-US" sz="2800" dirty="0"/>
              <a:t>-this-song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855676" y="1560290"/>
            <a:ext cx="323747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When user selects option:</a:t>
            </a: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s</a:t>
            </a:r>
            <a:r>
              <a:rPr lang="en-US" sz="1600" dirty="0" err="1" smtClean="0"/>
              <a:t>potify</a:t>
            </a:r>
            <a:r>
              <a:rPr lang="en-US" sz="1600" dirty="0" smtClean="0"/>
              <a:t>-this-song</a:t>
            </a:r>
          </a:p>
          <a:p>
            <a:endParaRPr lang="en-US" sz="1600" dirty="0" smtClean="0"/>
          </a:p>
          <a:p>
            <a:r>
              <a:rPr lang="en-US" sz="1600" dirty="0" smtClean="0"/>
              <a:t>If user does not provide any song</a:t>
            </a:r>
            <a:r>
              <a:rPr lang="en-US" sz="1600" dirty="0" smtClean="0"/>
              <a:t> name, the program shows a defaulted song </a:t>
            </a:r>
            <a:r>
              <a:rPr lang="en-US" sz="1600" dirty="0" smtClean="0">
                <a:solidFill>
                  <a:srgbClr val="FFFF00"/>
                </a:solidFill>
              </a:rPr>
              <a:t>“Sign of the times”</a:t>
            </a:r>
            <a:r>
              <a:rPr lang="en-US" sz="1600" dirty="0" smtClean="0"/>
              <a:t>.</a:t>
            </a:r>
          </a:p>
          <a:p>
            <a:endParaRPr lang="en-US" sz="1600" dirty="0"/>
          </a:p>
          <a:p>
            <a:r>
              <a:rPr lang="en-US" sz="1600" dirty="0" smtClean="0"/>
              <a:t>When user provides a valid song name, the program displays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artist name,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song name,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preview link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album name </a:t>
            </a:r>
          </a:p>
          <a:p>
            <a:r>
              <a:rPr lang="en-US" sz="1600" dirty="0" smtClean="0"/>
              <a:t>details of the provided song.</a:t>
            </a:r>
            <a:endParaRPr lang="en-US" sz="1600" dirty="0"/>
          </a:p>
          <a:p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348465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CC460B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081" y="2052638"/>
            <a:ext cx="7107237" cy="4195762"/>
          </a:xfr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83168" y="444480"/>
            <a:ext cx="10937909" cy="1400530"/>
          </a:xfrm>
        </p:spPr>
        <p:txBody>
          <a:bodyPr/>
          <a:lstStyle/>
          <a:p>
            <a:r>
              <a:rPr lang="en-US" sz="3600" dirty="0" smtClean="0"/>
              <a:t>LIRI Bot </a:t>
            </a:r>
            <a:r>
              <a:rPr lang="en-US" sz="3600" dirty="0" smtClean="0"/>
              <a:t>– Command Line Interface - functionality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247134" y="1556950"/>
            <a:ext cx="9720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liri.js movie-this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707395" y="1560290"/>
            <a:ext cx="338575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When user selects option:</a:t>
            </a: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movie-this</a:t>
            </a:r>
          </a:p>
          <a:p>
            <a:endParaRPr lang="en-US" sz="1600" dirty="0" smtClean="0"/>
          </a:p>
          <a:p>
            <a:r>
              <a:rPr lang="en-US" sz="1600" dirty="0" smtClean="0"/>
              <a:t>If user does not provide any movie</a:t>
            </a:r>
            <a:r>
              <a:rPr lang="en-US" sz="1600" dirty="0" smtClean="0"/>
              <a:t> name, the program displays the defaulted movie name </a:t>
            </a:r>
            <a:r>
              <a:rPr lang="en-US" sz="1600" dirty="0" smtClean="0">
                <a:solidFill>
                  <a:srgbClr val="FFFF00"/>
                </a:solidFill>
              </a:rPr>
              <a:t>“Mr. Nobody”</a:t>
            </a:r>
            <a:r>
              <a:rPr lang="en-US" sz="1600" dirty="0" smtClean="0"/>
              <a:t>.</a:t>
            </a:r>
          </a:p>
          <a:p>
            <a:endParaRPr lang="en-US" sz="1600" dirty="0"/>
          </a:p>
          <a:p>
            <a:r>
              <a:rPr lang="en-US" sz="1600" dirty="0" smtClean="0"/>
              <a:t>When user provides a valid movie name, the program displays the below movie information: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Release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Rotten Tomatoes rating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Country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Plot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Actors</a:t>
            </a:r>
          </a:p>
          <a:p>
            <a:endParaRPr lang="en-US" sz="1600" dirty="0"/>
          </a:p>
          <a:p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2139960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83168" y="444480"/>
            <a:ext cx="10937909" cy="1400530"/>
          </a:xfrm>
        </p:spPr>
        <p:txBody>
          <a:bodyPr/>
          <a:lstStyle/>
          <a:p>
            <a:r>
              <a:rPr lang="en-US" sz="3600" dirty="0" smtClean="0"/>
              <a:t>LIRI Bot </a:t>
            </a:r>
            <a:r>
              <a:rPr lang="en-US" sz="3600" dirty="0" smtClean="0"/>
              <a:t>– Command Line Interface - functionality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21272" y="1400428"/>
            <a:ext cx="9720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liri.js do-what-it-says</a:t>
            </a:r>
          </a:p>
        </p:txBody>
      </p:sp>
      <p:pic>
        <p:nvPicPr>
          <p:cNvPr id="6" name="C2498D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5795" y="1894702"/>
            <a:ext cx="6895843" cy="45817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789773" y="1560290"/>
            <a:ext cx="330337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When user selects option:</a:t>
            </a:r>
            <a:endParaRPr lang="en-US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do-what-it-says</a:t>
            </a:r>
            <a:endParaRPr lang="en-US" sz="1600" dirty="0" smtClean="0"/>
          </a:p>
          <a:p>
            <a:endParaRPr lang="en-US" sz="1600" dirty="0" smtClean="0"/>
          </a:p>
          <a:p>
            <a:r>
              <a:rPr lang="en-US" sz="1600" dirty="0" smtClean="0"/>
              <a:t>This option reads the command provided in the random.txt file located in the same directory and executes the command</a:t>
            </a:r>
            <a:r>
              <a:rPr lang="en-US" sz="1600" dirty="0" smtClean="0"/>
              <a:t>.</a:t>
            </a:r>
          </a:p>
          <a:p>
            <a:endParaRPr lang="en-US" sz="1600" dirty="0"/>
          </a:p>
          <a:p>
            <a:r>
              <a:rPr lang="en-US" sz="1600" dirty="0" smtClean="0"/>
              <a:t>The random.txt is a comma separated text with what action to perform and respective inputs for that action.</a:t>
            </a:r>
            <a:endParaRPr lang="en-US" sz="1600" dirty="0"/>
          </a:p>
          <a:p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233919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768</TotalTime>
  <Words>340</Words>
  <Application>Microsoft Office PowerPoint</Application>
  <PresentationFormat>Widescreen</PresentationFormat>
  <Paragraphs>69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LIRI Bot – Command Line Interface - functionality</vt:lpstr>
      <vt:lpstr>LIRI Bot – Command Line Interface - functionality</vt:lpstr>
      <vt:lpstr>LIRI Bot – Command Line Interface - functionality</vt:lpstr>
      <vt:lpstr>LIRI Bot – Command Line Interface - functionality</vt:lpstr>
      <vt:lpstr>LIRI Bot – Command Line Interface - functionality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Kiran Kesari</dc:creator>
  <cp:lastModifiedBy>Kiran Kesari</cp:lastModifiedBy>
  <cp:revision>37</cp:revision>
  <dcterms:created xsi:type="dcterms:W3CDTF">2019-12-21T02:54:51Z</dcterms:created>
  <dcterms:modified xsi:type="dcterms:W3CDTF">2019-12-22T16:48:02Z</dcterms:modified>
</cp:coreProperties>
</file>

<file path=docProps/thumbnail.jpeg>
</file>